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68" autoAdjust="0"/>
  </p:normalViewPr>
  <p:slideViewPr>
    <p:cSldViewPr snapToGrid="0">
      <p:cViewPr varScale="1">
        <p:scale>
          <a:sx n="75" d="100"/>
          <a:sy n="75" d="100"/>
        </p:scale>
        <p:origin x="1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C459-1F96-4F92-82D7-27353B467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BF0C6-7523-489D-AABB-0157CA6EC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06D57-48AA-4251-8BFE-6E9554B4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D483-5F7B-49AF-9A60-A1CED1FC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9025-5645-4824-B262-11A814B4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26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DF6B-4C93-4370-9FEF-3B68987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99A32-6A90-4A2D-BC50-FF6ECFCF4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BE6E9-BBB6-45ED-8EBE-B131C065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3A532-73E7-4563-851E-35C799C2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5C6BD-B095-4D2C-BD47-289B7C5F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56E3D4-434A-4E1D-B134-25DB8F0C3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74B8F-EDE2-432D-A103-3F3B0D23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F9CF9-B782-48FA-A891-69B5DBD32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7B3EC-6E3C-48FF-8ED2-713097D2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84F01-3814-4D7F-8FC9-031D44D4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9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1E31-E626-4327-9FA9-DDA8162C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6074-FD56-43AF-8A82-0C661222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DE24A-997E-4C7F-8576-8F3FC098B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5305A-D995-4C47-9826-1CD64AD3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8299-9F85-42FF-B460-1867B24E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04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6987-6164-4A77-AEB8-E37EB7E0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655C-9590-4794-8877-F621104EF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4299-3B1D-49ED-B8E9-D17A9DB0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692DD-38A7-46E5-9C7D-52ABCFE8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8038A-FDEA-4641-850A-C09071AF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5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1482-1F92-4598-8589-425C4EC8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7905-A4B6-4B80-B07E-488EB8221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A5F19-6EC5-43A6-A4F5-77532F38E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FC5C0-7957-4212-A69E-0A1ECA96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2D10C-1814-439E-86EB-2E6D0E2D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62A63-FBD4-4F39-AB5B-570B4C01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29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AF18-4CFD-465A-A9C1-3B1563BBF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4B1E8-4788-45F3-8A67-5C0C88E0E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9ED90-CA9E-4DE7-B941-B8E2F680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8B73D-6662-47CA-A236-AEBBBF9D7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F702D-1F02-407A-858D-C4DC87813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2B7AA-C644-4357-989A-7B267A94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19148-1125-4BD0-9B18-6839834C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70680-BF9B-4892-AF5B-CFB58D4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4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EAC1-B0B0-4CFD-ABD8-8D51B806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DB16A-A825-4528-B7B8-7E0BCAB1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D423D-4CF3-4A6A-9FA5-D3F50055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7193-A553-4FC1-B8CA-1379B317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77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F91D84-AD64-4E2F-AC9C-231BD2B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81632-620F-4AD0-B51B-FD956F6E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1A0EF-D6A1-46E1-8C38-AF91BE8E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99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41EA-9BAC-4198-9FC8-8E4D42FA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E72F-83DB-4894-8E59-A220A7D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EA569-A65C-4B82-B182-12FC48C15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16843-E12D-4F7F-8C79-0402306D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7B05C-B9A5-401F-BEA6-02C4018B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9E36B-0CF5-48DD-B3C7-EDC18F6B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0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2DF2-F6D2-4210-859C-C5EEF2D90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065AFE-B0A5-4AAB-826D-8FA94D48C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19A88-6FDE-4B4D-A317-5D8C7C818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DA61C-6D12-457F-8143-9E26DAB1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6F1A7-E38C-485D-BF55-F52938679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FBAED-954B-477D-81A5-4D26D0CC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7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31750" ty="0" sx="95000" sy="95000" flip="x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03C73-8AE0-4B9D-A885-7DBD150F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FBA91-B901-4D5A-A350-56FFC31B0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8CA77-B516-4289-AEBC-75FDFAD7D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69987-F537-4DF0-B68D-49F7A8FD459C}" type="datetimeFigureOut">
              <a:rPr lang="en-GB" smtClean="0"/>
              <a:t>19/12/2022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37609-02CA-4EF2-A691-2876220A2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15D7-E711-4AA1-B0F4-78B8F0FB4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19368-BE32-4190-A290-D40EEC9509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1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C613-DD87-48E9-ADE3-8730CCDD6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b="1"/>
              <a:t>Digital Image Processing Project</a:t>
            </a:r>
            <a:br>
              <a:rPr lang="tr-TR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1868C-511C-4154-8580-62A28A1CA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by</a:t>
            </a:r>
          </a:p>
          <a:p>
            <a:r>
              <a:rPr lang="tr-TR"/>
              <a:t>Eren Yılmaz 20290373</a:t>
            </a:r>
          </a:p>
          <a:p>
            <a:r>
              <a:rPr lang="tr-TR"/>
              <a:t>Gündüz Yiğit Ünlü 20290371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956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BADE-67C4-4F77-AC2C-873CF79D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Features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6B7C-E58C-4DB7-BC79-F5B843ACB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CC3399"/>
                </a:solidFill>
              </a:rPr>
              <a:t>Save &amp; Reset</a:t>
            </a:r>
            <a:endParaRPr lang="en-GB" dirty="0">
              <a:solidFill>
                <a:srgbClr val="CC339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08561-D1DC-4BAB-9C70-A3D2A1F5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42" y="2617741"/>
            <a:ext cx="5925715" cy="811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CC095-CB31-4D20-8502-9D877E943705}"/>
              </a:ext>
            </a:extLst>
          </p:cNvPr>
          <p:cNvSpPr txBox="1"/>
          <p:nvPr/>
        </p:nvSpPr>
        <p:spPr>
          <a:xfrm>
            <a:off x="1473200" y="4644184"/>
            <a:ext cx="398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Save file button saves the source image</a:t>
            </a:r>
          </a:p>
          <a:p>
            <a:r>
              <a:rPr lang="tr-TR" dirty="0"/>
              <a:t>after color enhancements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24E3BA-3682-46ED-8E8C-364D7642C3FA}"/>
              </a:ext>
            </a:extLst>
          </p:cNvPr>
          <p:cNvSpPr txBox="1"/>
          <p:nvPr/>
        </p:nvSpPr>
        <p:spPr>
          <a:xfrm>
            <a:off x="6197600" y="4644184"/>
            <a:ext cx="515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Reset button resets all of the color enhancements and returns slider values to 50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6A45B8-EFF6-4903-BB67-73C97A159F9B}"/>
              </a:ext>
            </a:extLst>
          </p:cNvPr>
          <p:cNvCxnSpPr/>
          <p:nvPr/>
        </p:nvCxnSpPr>
        <p:spPr>
          <a:xfrm flipH="1">
            <a:off x="3335867" y="3563937"/>
            <a:ext cx="643466" cy="915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F1E87-616A-4C72-88BC-AD6145936D14}"/>
              </a:ext>
            </a:extLst>
          </p:cNvPr>
          <p:cNvCxnSpPr>
            <a:cxnSpLocks/>
          </p:cNvCxnSpPr>
          <p:nvPr/>
        </p:nvCxnSpPr>
        <p:spPr>
          <a:xfrm>
            <a:off x="8068733" y="3593368"/>
            <a:ext cx="567267" cy="886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55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47EE0-5C5B-476B-9240-38C02A8B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855133"/>
            <a:ext cx="10718800" cy="939800"/>
          </a:xfrm>
        </p:spPr>
        <p:txBody>
          <a:bodyPr/>
          <a:lstStyle/>
          <a:p>
            <a:r>
              <a:rPr lang="tr-TR" dirty="0"/>
              <a:t>The Ultimate multi-tool image processing program designed for satisfying different needs.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DD032-4D12-4F24-A459-E70AB295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93527"/>
            <a:ext cx="9160933" cy="4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7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ACFFF-70A5-47FB-980B-B2F582280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745067"/>
            <a:ext cx="4921693" cy="1402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400" dirty="0"/>
              <a:t>Python</a:t>
            </a:r>
            <a:endParaRPr lang="en-GB" sz="4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62A2A87-53D6-4B28-9313-9FD08C1D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1" y="2743037"/>
            <a:ext cx="5671232" cy="207635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DA84E8-FF61-4852-95DF-1282B34CB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86" y="2555543"/>
            <a:ext cx="2236965" cy="24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D284-AEB5-4DCC-AE10-66E77E86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860"/>
            <a:ext cx="10515600" cy="1325563"/>
          </a:xfrm>
        </p:spPr>
        <p:txBody>
          <a:bodyPr/>
          <a:lstStyle/>
          <a:p>
            <a:r>
              <a:rPr lang="tr-TR" b="1" dirty="0"/>
              <a:t>Features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6F95-966B-49B1-B9B9-63E8E6E3E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CC3399"/>
                </a:solidFill>
              </a:rPr>
              <a:t>Upload Button &amp;  Do the thing </a:t>
            </a:r>
            <a:endParaRPr lang="en-GB" dirty="0">
              <a:solidFill>
                <a:srgbClr val="CC339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6D9B5-1855-4B66-943B-D206B73F4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74" y="2782953"/>
            <a:ext cx="6447251" cy="1292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AE0AD-E71F-4EFD-AB8E-CEA03AE094C0}"/>
              </a:ext>
            </a:extLst>
          </p:cNvPr>
          <p:cNvSpPr txBox="1"/>
          <p:nvPr/>
        </p:nvSpPr>
        <p:spPr>
          <a:xfrm>
            <a:off x="2872374" y="4706763"/>
            <a:ext cx="27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Uploads selected picture and displays it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38311-A4AC-49C0-A011-B037F4D6DED6}"/>
              </a:ext>
            </a:extLst>
          </p:cNvPr>
          <p:cNvSpPr txBox="1"/>
          <p:nvPr/>
        </p:nvSpPr>
        <p:spPr>
          <a:xfrm>
            <a:off x="6096000" y="4706763"/>
            <a:ext cx="322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     Applying the selected filter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94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45F6-9C0E-40CF-9B5E-7B7832A5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700"/>
          </a:xfrm>
        </p:spPr>
        <p:txBody>
          <a:bodyPr/>
          <a:lstStyle/>
          <a:p>
            <a:r>
              <a:rPr lang="tr-TR" b="1" dirty="0"/>
              <a:t>Filters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F2834-7517-4756-BBCF-A3F1A74B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826"/>
            <a:ext cx="10845800" cy="4874137"/>
          </a:xfrm>
        </p:spPr>
        <p:txBody>
          <a:bodyPr/>
          <a:lstStyle/>
          <a:p>
            <a:r>
              <a:rPr lang="tr-TR" dirty="0">
                <a:solidFill>
                  <a:srgbClr val="7030A0"/>
                </a:solidFill>
              </a:rPr>
              <a:t>Histogram Equalization </a:t>
            </a:r>
          </a:p>
          <a:p>
            <a:pPr marL="457200" lvl="1" indent="0">
              <a:buNone/>
            </a:pPr>
            <a:r>
              <a:rPr lang="tr-TR" sz="1800" dirty="0"/>
              <a:t>                  Global Histogram Equalization                         CLAHE (Contrast Limited 								              Adaptive Histogram equalization)</a:t>
            </a:r>
            <a:endParaRPr lang="en-GB" sz="1800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203E9BA-9F1F-4095-865E-3A903C0F8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3" b="182"/>
          <a:stretch/>
        </p:blipFill>
        <p:spPr>
          <a:xfrm>
            <a:off x="2168223" y="2499344"/>
            <a:ext cx="7924044" cy="39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3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007F-8804-46DB-8407-7029BB3D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183"/>
          </a:xfrm>
        </p:spPr>
        <p:txBody>
          <a:bodyPr/>
          <a:lstStyle/>
          <a:p>
            <a:r>
              <a:rPr lang="tr-TR" b="1" dirty="0"/>
              <a:t>Filters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9546-4644-4890-A212-694E58FAB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308"/>
            <a:ext cx="10515600" cy="4878655"/>
          </a:xfrm>
        </p:spPr>
        <p:txBody>
          <a:bodyPr/>
          <a:lstStyle/>
          <a:p>
            <a:r>
              <a:rPr lang="tr-TR" dirty="0">
                <a:solidFill>
                  <a:srgbClr val="7030A0"/>
                </a:solidFill>
              </a:rPr>
              <a:t>Edge Detection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6C612-3695-4A21-8ED6-304B4ED0C1E3}"/>
              </a:ext>
            </a:extLst>
          </p:cNvPr>
          <p:cNvSpPr txBox="1"/>
          <p:nvPr/>
        </p:nvSpPr>
        <p:spPr>
          <a:xfrm>
            <a:off x="4944224" y="1980742"/>
            <a:ext cx="254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Canny Edge Detection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CFE37-A493-4EA9-946C-5C654CB38747}"/>
              </a:ext>
            </a:extLst>
          </p:cNvPr>
          <p:cNvSpPr txBox="1"/>
          <p:nvPr/>
        </p:nvSpPr>
        <p:spPr>
          <a:xfrm>
            <a:off x="8658414" y="1980742"/>
            <a:ext cx="228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Sobel Edge Detection</a:t>
            </a:r>
            <a:endParaRPr lang="en-GB" dirty="0"/>
          </a:p>
        </p:txBody>
      </p:sp>
      <p:pic>
        <p:nvPicPr>
          <p:cNvPr id="13" name="Picture 12" descr="A picture containing outdoor&#10;&#10;Description automatically generated">
            <a:extLst>
              <a:ext uri="{FF2B5EF4-FFF2-40B4-BE49-F238E27FC236}">
                <a16:creationId xmlns:a16="http://schemas.microsoft.com/office/drawing/2014/main" id="{BC796568-DCDA-487C-9D1A-C61CAD54C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b="50276"/>
          <a:stretch/>
        </p:blipFill>
        <p:spPr>
          <a:xfrm>
            <a:off x="4546856" y="2688692"/>
            <a:ext cx="3108650" cy="3119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460626-8CC4-41B0-8EF9-F730B87A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50" y="2688692"/>
            <a:ext cx="3108650" cy="3119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C6EFE-1829-4E96-86BB-883AD49D4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8692"/>
            <a:ext cx="3119012" cy="31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8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D814-91DE-411A-9B08-03FFAC12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Filters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8400D-429D-4307-B09F-E4764F9F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7030A0"/>
                </a:solidFill>
              </a:rPr>
              <a:t>Sharpening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C1F07-9D7F-4833-9A6B-D80DAC500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95"/>
          <a:stretch/>
        </p:blipFill>
        <p:spPr>
          <a:xfrm>
            <a:off x="4148667" y="2620778"/>
            <a:ext cx="3649133" cy="3691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8E42E-1E4E-4B9F-AF4E-B696CFCD8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067"/>
            <a:ext cx="3010988" cy="2062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F2C99-EC1B-4FC7-8D88-AEFAC418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279" y="2620778"/>
            <a:ext cx="3663436" cy="36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EDA4-3E36-404B-B471-8A71C215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Filters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60D5-77BA-454E-8E78-A43C223F9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7030A0"/>
                </a:solidFill>
              </a:rPr>
              <a:t>Denoising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6D653-457A-486A-9768-83A5E1975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793"/>
          <a:stretch/>
        </p:blipFill>
        <p:spPr>
          <a:xfrm>
            <a:off x="1219200" y="2843023"/>
            <a:ext cx="3217333" cy="3223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CD66-8F06-4B4A-BE12-F49A1E1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75" y="2837364"/>
            <a:ext cx="3217333" cy="3228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F25852-83C9-42E1-85A1-8A03CEE1FF73}"/>
              </a:ext>
            </a:extLst>
          </p:cNvPr>
          <p:cNvSpPr txBox="1"/>
          <p:nvPr/>
        </p:nvSpPr>
        <p:spPr>
          <a:xfrm>
            <a:off x="8948950" y="3894667"/>
            <a:ext cx="272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Works better with gaussian noise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9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6717-10AB-462C-B8B5-138D6867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tr-TR" b="1" dirty="0"/>
              <a:t>Features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9690D-EC0C-48A6-8D52-185A8F97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768"/>
            <a:ext cx="10515600" cy="705908"/>
          </a:xfrm>
        </p:spPr>
        <p:txBody>
          <a:bodyPr/>
          <a:lstStyle/>
          <a:p>
            <a:r>
              <a:rPr lang="tr-TR" dirty="0">
                <a:solidFill>
                  <a:srgbClr val="CC3399"/>
                </a:solidFill>
              </a:rPr>
              <a:t>Image color enhancement sliders </a:t>
            </a:r>
            <a:endParaRPr lang="en-GB" dirty="0">
              <a:solidFill>
                <a:srgbClr val="CC339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BBAE4-C92D-4A5B-BC69-2CF07398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0" y="3873967"/>
            <a:ext cx="11574490" cy="90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CCB57-2590-4A23-8AB4-CB6B9E9182AF}"/>
              </a:ext>
            </a:extLst>
          </p:cNvPr>
          <p:cNvSpPr txBox="1"/>
          <p:nvPr/>
        </p:nvSpPr>
        <p:spPr>
          <a:xfrm>
            <a:off x="1158665" y="5020202"/>
            <a:ext cx="37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Changes Contrast of image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097EA-8C53-4244-8BE7-5725634DB3B2}"/>
              </a:ext>
            </a:extLst>
          </p:cNvPr>
          <p:cNvSpPr txBox="1"/>
          <p:nvPr/>
        </p:nvSpPr>
        <p:spPr>
          <a:xfrm>
            <a:off x="4875532" y="4965606"/>
            <a:ext cx="290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Changes Brightness of image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57207-2595-4DA7-9B6F-338677EEA22C}"/>
              </a:ext>
            </a:extLst>
          </p:cNvPr>
          <p:cNvSpPr txBox="1"/>
          <p:nvPr/>
        </p:nvSpPr>
        <p:spPr>
          <a:xfrm>
            <a:off x="8322734" y="5020202"/>
            <a:ext cx="303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          Changes Color of image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15DFA-F283-4962-BA5E-9B55EFF10C8C}"/>
              </a:ext>
            </a:extLst>
          </p:cNvPr>
          <p:cNvSpPr txBox="1"/>
          <p:nvPr/>
        </p:nvSpPr>
        <p:spPr>
          <a:xfrm>
            <a:off x="838200" y="2799367"/>
            <a:ext cx="65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These sliders only change images color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61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138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Digital Image Processing Project </vt:lpstr>
      <vt:lpstr>PowerPoint Presentation</vt:lpstr>
      <vt:lpstr>PowerPoint Presentation</vt:lpstr>
      <vt:lpstr>Features</vt:lpstr>
      <vt:lpstr>Filters</vt:lpstr>
      <vt:lpstr>Filters</vt:lpstr>
      <vt:lpstr>Filters</vt:lpstr>
      <vt:lpstr>Filters</vt:lpstr>
      <vt:lpstr>Features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Project </dc:title>
  <dc:creator>Eren  Yılmaz</dc:creator>
  <cp:lastModifiedBy>Eren  Yılmaz</cp:lastModifiedBy>
  <cp:revision>3</cp:revision>
  <dcterms:created xsi:type="dcterms:W3CDTF">2022-12-19T07:16:51Z</dcterms:created>
  <dcterms:modified xsi:type="dcterms:W3CDTF">2022-12-19T19:41:26Z</dcterms:modified>
</cp:coreProperties>
</file>